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79" r:id="rId8"/>
    <p:sldId id="280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3" y="28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st of Billboard Hot 100 chart achievements and milestones - Wikipedia">
            <a:extLst>
              <a:ext uri="{FF2B5EF4-FFF2-40B4-BE49-F238E27FC236}">
                <a16:creationId xmlns:a16="http://schemas.microsoft.com/office/drawing/2014/main" id="{0869B3F8-F163-4639-B21C-0967856B9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3" y="1680754"/>
            <a:ext cx="5969627" cy="349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206" y="1257167"/>
            <a:ext cx="5869021" cy="4343665"/>
          </a:xfrm>
        </p:spPr>
        <p:txBody>
          <a:bodyPr/>
          <a:lstStyle/>
          <a:p>
            <a:r>
              <a:rPr lang="en-US" dirty="0"/>
              <a:t>Project #3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0122" y="2360381"/>
            <a:ext cx="4925188" cy="32404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BILLBOARD TOP CHARTS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TEAM MEMBERS:</a:t>
            </a:r>
          </a:p>
          <a:p>
            <a:r>
              <a:rPr lang="en-US" dirty="0">
                <a:latin typeface="+mj-lt"/>
              </a:rPr>
              <a:t>ALEX LI</a:t>
            </a:r>
          </a:p>
          <a:p>
            <a:r>
              <a:rPr lang="en-US" dirty="0">
                <a:latin typeface="+mj-lt"/>
              </a:rPr>
              <a:t>JEANIE WU</a:t>
            </a:r>
          </a:p>
          <a:p>
            <a:r>
              <a:rPr lang="en-US" dirty="0">
                <a:latin typeface="+mj-lt"/>
              </a:rPr>
              <a:t>MARK WERDEN</a:t>
            </a:r>
          </a:p>
          <a:p>
            <a:r>
              <a:rPr lang="en-US" dirty="0">
                <a:latin typeface="+mj-lt"/>
              </a:rPr>
              <a:t>ROBERT HARVEY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07100" y="0"/>
            <a:ext cx="620156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7" y="1055366"/>
            <a:ext cx="10398125" cy="5155083"/>
          </a:xfrm>
        </p:spPr>
        <p:txBody>
          <a:bodyPr/>
          <a:lstStyle/>
          <a:p>
            <a:pPr algn="ctr"/>
            <a:r>
              <a:rPr lang="en-US" noProof="0" dirty="0"/>
              <a:t>PROJECT DESCRIPTION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0387" y="2748284"/>
            <a:ext cx="5991226" cy="2680966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Our goal was to determine which musical artist had the most Top Billboard Chart hits from the period of 2014 – 2021; using various data analysis methods such as Postgres, JavaScript, </a:t>
            </a:r>
            <a:r>
              <a:rPr lang="en-US" sz="1600" dirty="0" err="1"/>
              <a:t>Plotly</a:t>
            </a:r>
            <a:r>
              <a:rPr lang="en-US" sz="1600" dirty="0"/>
              <a:t>, APIs, and more. The end-product is a dashboard that can be used to filter and visually display data in an easy-to-use, interactive, intuitive way. Dashboard users can find data using dropdown menus to sort and filter by both year and artist. The data displayed is dynamic and moves with the user, creating a fun experience.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Index.html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beginning of the html script, including loading charset and </a:t>
            </a:r>
            <a:r>
              <a:rPr lang="en-US" dirty="0" err="1"/>
              <a:t>src</a:t>
            </a:r>
            <a:r>
              <a:rPr lang="en-US" dirty="0"/>
              <a:t> (d3), headers of various sizes, and formatting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shows the end of the html script, which shows a line plot, map, and pie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8CB89C-CE14-49F5-94FA-11F9DE68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517"/>
            <a:ext cx="7924800" cy="39348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FB0166-4141-44D7-957A-02B956BE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32" y="3100203"/>
            <a:ext cx="6296068" cy="23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App.py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>
            <a:norm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flask app, app route, def, return, creating engines, and creating </a:t>
            </a:r>
            <a:r>
              <a:rPr lang="en-US" dirty="0" err="1"/>
              <a:t>dataframes</a:t>
            </a:r>
            <a:r>
              <a:rPr lang="en-US" dirty="0"/>
              <a:t> reading </a:t>
            </a:r>
            <a:r>
              <a:rPr lang="en-US" dirty="0" err="1"/>
              <a:t>sql</a:t>
            </a:r>
            <a:r>
              <a:rPr lang="en-US" dirty="0"/>
              <a:t> database tables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shows app route, def, return, creating engines, </a:t>
            </a:r>
            <a:r>
              <a:rPr lang="en-US" dirty="0" err="1"/>
              <a:t>groupby</a:t>
            </a:r>
            <a:r>
              <a:rPr lang="en-US" dirty="0"/>
              <a:t>, and debug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4E8E8-91DF-45DD-A5EF-6A3193FE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4" y="454716"/>
            <a:ext cx="6686551" cy="2415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EC699-9BF9-471D-8493-CC3B3C7B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4" y="2857470"/>
            <a:ext cx="9544049" cy="25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App.</a:t>
            </a:r>
            <a:r>
              <a:rPr lang="en-US" dirty="0" err="1">
                <a:ea typeface="+mn-ea"/>
                <a:cs typeface="+mn-cs"/>
              </a:rPr>
              <a:t>js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638175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#1: shows the year range for the dataset (2014-2021), filtering by year, and sorting based on rank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Image #2:  shows d3.json, var, functions, let, and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4611-07E3-4F4A-AFC3-1366F228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431193"/>
            <a:ext cx="6844070" cy="3531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05141-C142-4482-9F09-A594EEE2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063" y="2724150"/>
            <a:ext cx="6027161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74"/>
            <a:ext cx="12192000" cy="46949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Database.py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2400" y="5441950"/>
            <a:ext cx="11887200" cy="879370"/>
          </a:xfrm>
        </p:spPr>
        <p:txBody>
          <a:bodyPr/>
          <a:lstStyle/>
          <a:p>
            <a:r>
              <a:rPr lang="en-US" dirty="0"/>
              <a:t>The image above shows importing the necessary packages before cleaning the data. Then, a pandas </a:t>
            </a:r>
            <a:r>
              <a:rPr lang="en-US" dirty="0" err="1"/>
              <a:t>dataframe</a:t>
            </a:r>
            <a:r>
              <a:rPr lang="en-US" dirty="0"/>
              <a:t> is created to capture the </a:t>
            </a:r>
            <a:r>
              <a:rPr lang="en-US" dirty="0" err="1"/>
              <a:t>chart_data</a:t>
            </a:r>
            <a:r>
              <a:rPr lang="en-US" dirty="0"/>
              <a:t>, </a:t>
            </a:r>
            <a:r>
              <a:rPr lang="en-US" dirty="0" err="1"/>
              <a:t>song_title</a:t>
            </a:r>
            <a:r>
              <a:rPr lang="en-US" dirty="0"/>
              <a:t>, </a:t>
            </a:r>
            <a:r>
              <a:rPr lang="en-US" dirty="0" err="1"/>
              <a:t>song_rank</a:t>
            </a:r>
            <a:r>
              <a:rPr lang="en-US" dirty="0"/>
              <a:t>, and </a:t>
            </a:r>
            <a:r>
              <a:rPr lang="en-US" dirty="0" err="1"/>
              <a:t>song_artist</a:t>
            </a:r>
            <a:r>
              <a:rPr lang="en-US" dirty="0"/>
              <a:t> as lists.  An engine is then created to connect to a </a:t>
            </a:r>
            <a:r>
              <a:rPr lang="en-US" dirty="0" err="1"/>
              <a:t>postgres</a:t>
            </a:r>
            <a:r>
              <a:rPr lang="en-US" dirty="0"/>
              <a:t> database, and the </a:t>
            </a:r>
            <a:r>
              <a:rPr lang="en-US" dirty="0" err="1"/>
              <a:t>to_sql</a:t>
            </a:r>
            <a:r>
              <a:rPr lang="en-US" dirty="0"/>
              <a:t> function is used to conclude </a:t>
            </a:r>
            <a:r>
              <a:rPr lang="en-US"/>
              <a:t>the script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4/30/2022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PROJECT #3: BILLBOARD TOP </a:t>
            </a:r>
            <a:r>
              <a:rPr lang="en-US" dirty="0" err="1"/>
              <a:t>CHARtS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3648B-0E5C-4B11-AEA1-6CB83A2E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536680"/>
            <a:ext cx="10429875" cy="48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376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Project #3</vt:lpstr>
      <vt:lpstr>PROJECT DESCRIPTION</vt:lpstr>
      <vt:lpstr>Index.html</vt:lpstr>
      <vt:lpstr>App.py</vt:lpstr>
      <vt:lpstr>App.js</vt:lpstr>
      <vt:lpstr>Database.py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#3</dc:title>
  <dc:creator>Robert Harvey</dc:creator>
  <cp:lastModifiedBy>Robert Harvey</cp:lastModifiedBy>
  <cp:revision>7</cp:revision>
  <dcterms:created xsi:type="dcterms:W3CDTF">2022-04-30T02:18:28Z</dcterms:created>
  <dcterms:modified xsi:type="dcterms:W3CDTF">2022-04-30T08:14:20Z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